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8" r:id="rId8"/>
    <p:sldId id="261" r:id="rId9"/>
    <p:sldId id="266" r:id="rId10"/>
    <p:sldId id="267" r:id="rId11"/>
    <p:sldId id="269" r:id="rId12"/>
    <p:sldId id="265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20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492896"/>
            <a:ext cx="3313355" cy="17021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Школа в зоопарке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Реализация основной образовательной программы для школьников на территории </a:t>
            </a:r>
          </a:p>
          <a:p>
            <a:pPr algn="ctr"/>
            <a:r>
              <a:rPr lang="ru-RU" dirty="0" smtClean="0"/>
              <a:t>Парка «Роев ручей»</a:t>
            </a:r>
            <a:endParaRPr lang="ru-RU" dirty="0"/>
          </a:p>
        </p:txBody>
      </p:sp>
      <p:sp>
        <p:nvSpPr>
          <p:cNvPr id="4" name="AutoShape 2" descr="Картинки по запросу &quot;парк флоры и фауны роев ручей лого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Картинки по запросу &quot;парк флоры и фауны роев ручей лого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162"/>
            <a:ext cx="2891603" cy="216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2346"/>
            <a:ext cx="4377620" cy="636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026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41784"/>
            <a:ext cx="7848872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«Роев-</a:t>
            </a:r>
            <a:r>
              <a:rPr lang="ru-RU" b="1" dirty="0" err="1" smtClean="0"/>
              <a:t>закулисье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4798"/>
            <a:ext cx="7056784" cy="470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48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8488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Полевая практика и экспедиции</a:t>
            </a:r>
            <a:endParaRPr lang="ru-RU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1"/>
            <a:ext cx="7704856" cy="514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591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143000"/>
          </a:xfrm>
        </p:spPr>
        <p:txBody>
          <a:bodyPr/>
          <a:lstStyle/>
          <a:p>
            <a:pPr algn="ctr"/>
            <a:r>
              <a:rPr lang="ru-RU" b="1" dirty="0"/>
              <a:t>Школа в зоопарке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6777317" cy="4203829"/>
          </a:xfrm>
        </p:spPr>
        <p:txBody>
          <a:bodyPr/>
          <a:lstStyle/>
          <a:p>
            <a:r>
              <a:rPr lang="ru-RU" dirty="0" smtClean="0"/>
              <a:t>В соответствии с ФГОС</a:t>
            </a:r>
          </a:p>
          <a:p>
            <a:r>
              <a:rPr lang="ru-RU" dirty="0" smtClean="0"/>
              <a:t>Интересно</a:t>
            </a:r>
          </a:p>
          <a:p>
            <a:r>
              <a:rPr lang="ru-RU" dirty="0" smtClean="0"/>
              <a:t>Познавательно</a:t>
            </a:r>
          </a:p>
          <a:p>
            <a:r>
              <a:rPr lang="ru-RU" dirty="0" smtClean="0"/>
              <a:t>Практика </a:t>
            </a:r>
            <a:r>
              <a:rPr lang="lv-LV" dirty="0" smtClean="0"/>
              <a:t>VS</a:t>
            </a:r>
            <a:r>
              <a:rPr lang="ru-RU" dirty="0" smtClean="0"/>
              <a:t> теория</a:t>
            </a:r>
          </a:p>
          <a:p>
            <a:r>
              <a:rPr lang="ru-RU" dirty="0" smtClean="0"/>
              <a:t>Возможность оценки</a:t>
            </a:r>
            <a:endParaRPr lang="ru-RU" dirty="0"/>
          </a:p>
        </p:txBody>
      </p:sp>
      <p:pic>
        <p:nvPicPr>
          <p:cNvPr id="4" name="Содержимое 3" descr="DSC07148 для работы.jpg"/>
          <p:cNvPicPr>
            <a:picLocks noChangeAspect="1"/>
          </p:cNvPicPr>
          <p:nvPr/>
        </p:nvPicPr>
        <p:blipFill rotWithShape="1">
          <a:blip r:embed="rId2" cstate="print"/>
          <a:srcRect l="36493" t="11429"/>
          <a:stretch/>
        </p:blipFill>
        <p:spPr>
          <a:xfrm>
            <a:off x="4644008" y="2348880"/>
            <a:ext cx="3801982" cy="397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1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Благодарим за внимание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59687"/>
            <a:ext cx="6984776" cy="502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63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260648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Широкие возможности</a:t>
            </a:r>
            <a:endParaRPr lang="ru-RU" b="1" dirty="0"/>
          </a:p>
        </p:txBody>
      </p:sp>
      <p:sp>
        <p:nvSpPr>
          <p:cNvPr id="4" name="AutoShape 4" descr="Картинки по запросу &quot;роев руче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&quot;роев ручей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9" y="1484784"/>
            <a:ext cx="781969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15616" y="508518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Площадь 30 га</a:t>
            </a:r>
          </a:p>
          <a:p>
            <a:pPr algn="ctr"/>
            <a:r>
              <a:rPr lang="ru-RU" dirty="0" smtClean="0"/>
              <a:t>Более 730 видов животных и более 1000 видов и сортов растений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01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Необычный учебный класс и крытые экспозиции</a:t>
            </a:r>
            <a:endParaRPr lang="ru-RU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344816" cy="447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38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1663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Универсальная среда</a:t>
            </a:r>
            <a:endParaRPr lang="ru-RU" b="1" dirty="0"/>
          </a:p>
        </p:txBody>
      </p:sp>
      <p:pic>
        <p:nvPicPr>
          <p:cNvPr id="1032" name="Picture 8" descr="Картинки по запросу &quot;дети овз роев руче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0004"/>
            <a:ext cx="7632848" cy="507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00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25760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Общение с животными</a:t>
            </a:r>
            <a:endParaRPr lang="ru-RU" b="1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632848" cy="51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38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16632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Интерактивные задания</a:t>
            </a:r>
            <a:endParaRPr lang="ru-RU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704856" cy="521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21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8488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Просветительские проекты Парка</a:t>
            </a: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1988840"/>
            <a:ext cx="7024744" cy="3888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dirty="0" smtClean="0"/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Тематические занятия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Познавательные экскурсии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Роев-</a:t>
            </a:r>
            <a:r>
              <a:rPr lang="ru-RU" dirty="0" err="1" smtClean="0"/>
              <a:t>закулисье</a:t>
            </a:r>
            <a:endParaRPr lang="ru-RU" dirty="0" smtClean="0"/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Полевая практика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21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8488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Тематические занятия по биологии, окружающему миру</a:t>
            </a:r>
            <a:endParaRPr lang="ru-RU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08460"/>
            <a:ext cx="7128792" cy="471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21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41784"/>
            <a:ext cx="7848872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Познавательные экскурсии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93688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475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475</TotalTime>
  <Words>88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Школа в зоопарке</vt:lpstr>
      <vt:lpstr>Широкие возможности</vt:lpstr>
      <vt:lpstr>Необычный учебный класс и крытые экспозиции</vt:lpstr>
      <vt:lpstr>Универсальная среда</vt:lpstr>
      <vt:lpstr>Общение с животными</vt:lpstr>
      <vt:lpstr>Интерактивные задания</vt:lpstr>
      <vt:lpstr>Просветительские проекты Парка</vt:lpstr>
      <vt:lpstr>Тематические занятия по биологии, окружающему миру</vt:lpstr>
      <vt:lpstr>Познавательные экскурсии</vt:lpstr>
      <vt:lpstr>«Роев-закулисье»</vt:lpstr>
      <vt:lpstr>Полевая практика и экспедиции</vt:lpstr>
      <vt:lpstr>Школа в зоопарке</vt:lpstr>
      <vt:lpstr>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В. Николаева</dc:creator>
  <cp:lastModifiedBy>Светлана В. Чипура</cp:lastModifiedBy>
  <cp:revision>24</cp:revision>
  <dcterms:created xsi:type="dcterms:W3CDTF">2020-02-04T05:35:40Z</dcterms:created>
  <dcterms:modified xsi:type="dcterms:W3CDTF">2020-02-11T10:54:07Z</dcterms:modified>
</cp:coreProperties>
</file>